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8"/>
  </p:normalViewPr>
  <p:slideViewPr>
    <p:cSldViewPr snapToGrid="0" showGuides="1">
      <p:cViewPr varScale="1">
        <p:scale>
          <a:sx n="115" d="100"/>
          <a:sy n="115" d="100"/>
        </p:scale>
        <p:origin x="37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D07FB-78DE-26B1-5CDC-24FB344C0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E911B-37A3-AAE0-135E-439484828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EFC3E-D1CF-29D6-E83A-96B89754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3BEE-2F5F-3342-BA8F-96BEE604AD29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636A0-4EA8-32A2-A754-247B94BAA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4331E-4701-41E1-8AD1-6236995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F2B0-53C7-1A48-BA01-24CF29A8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6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74605-4213-E0BF-5CA5-6F87D55A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233A93-5D89-AD76-C2F2-AB6EEEB5B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36504-82A5-FA80-AA70-8A5521248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3BEE-2F5F-3342-BA8F-96BEE604AD29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18E81-6D3D-CE98-B10D-52FBE3807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47300-3A77-52F0-FB5B-93A3550F9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F2B0-53C7-1A48-BA01-24CF29A8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7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317D39-0A3C-0271-A3A2-368A19872E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E0DBC5-39AE-8957-8EEF-F4E9DC65F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39170-C9DB-B6C2-4E9B-FC5E88C01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3BEE-2F5F-3342-BA8F-96BEE604AD29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1E0EC-C6BA-63F2-49F7-AD65BA49C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0775F-59CD-2BFA-D6DC-608993411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F2B0-53C7-1A48-BA01-24CF29A8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0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5BA30-30E2-391D-0B39-2F90FB5D6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31A34-B000-0B4D-439B-63DBDCD3B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93279-B1A6-D4B9-E81F-FC54DD52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3BEE-2F5F-3342-BA8F-96BEE604AD29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8E274-486D-DD26-CB06-A6D4803E7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99B9B-C440-5E9C-2AFE-88CBDB320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F2B0-53C7-1A48-BA01-24CF29A8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5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45478-7CB6-1382-11FA-17C564C7A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6195C-6878-3676-AA00-58EC4446C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B9496-5B37-218A-D520-FE0D4097A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3BEE-2F5F-3342-BA8F-96BEE604AD29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55B21-9279-C19E-E412-C2817BB97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2B4EA-A460-CC05-D35E-022C8746E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F2B0-53C7-1A48-BA01-24CF29A8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5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E2DF5-B3BB-E024-A147-B79478C3C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7DDEB-5D46-609D-5FA9-0AB377747A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953526-AD59-ED57-A585-E528DE4DC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C4301-76BA-BD21-16A6-C490399D0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3BEE-2F5F-3342-BA8F-96BEE604AD29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F637DE-CA79-4D34-1C41-71643B8C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CD8763-5349-D889-AD49-B6B25D93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F2B0-53C7-1A48-BA01-24CF29A8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8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4F470-91DF-F363-9CA1-A5CA0A602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ACA96-E646-1BF9-3417-9B0862D61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CF44E-5EC6-CBE9-653D-8C8C41281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A2E9C1-9C8A-E543-523C-746EA4649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24CD6-43B6-4FC1-E1F9-DC8D5F2B29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934443-894D-940B-69DC-2B3962B11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3BEE-2F5F-3342-BA8F-96BEE604AD29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C711A8-5A76-57F1-B597-C46F83364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5E4FC9-9664-059B-9B23-6039240E3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F2B0-53C7-1A48-BA01-24CF29A8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6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A5CB5-C230-ACAB-5442-BD331A8C1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1AEAD1-B8EA-D428-A5AF-022720D1E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3BEE-2F5F-3342-BA8F-96BEE604AD29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D5B1F6-76C4-E3DE-2812-3B948269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076905-02D0-D244-D986-89B396C74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F2B0-53C7-1A48-BA01-24CF29A8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1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61343D-00BA-746D-E035-76B0C27BC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3BEE-2F5F-3342-BA8F-96BEE604AD29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A1D410-1964-F764-00DF-1E667E17B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C78FF2-4999-7ADD-45C5-D77FD198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F2B0-53C7-1A48-BA01-24CF29A8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22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EADDA-7B3A-1FAA-9514-507268DD2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B55B1-F1B4-2F98-3856-220FB2F51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BAAFE-0B40-2B05-12D7-BAE2C1883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24EB6-C180-D240-4627-04D4ACCC6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3BEE-2F5F-3342-BA8F-96BEE604AD29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43F47-7213-14D0-C69A-D5FFA25D6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B859A-EF9A-32C7-8996-AC220BE39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F2B0-53C7-1A48-BA01-24CF29A8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65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7B504-3514-404D-606E-85646F132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A451E6-B866-B9C9-C9B9-B9A32110FD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2EE82A-09AC-643C-BE1B-55F68F16E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FE60AD-B97C-08A8-95F9-C790D5CDD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3BEE-2F5F-3342-BA8F-96BEE604AD29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742C0-0CF6-85A1-3C32-542230BE9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839971-DB13-8B37-6E97-4E0D80E80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F2B0-53C7-1A48-BA01-24CF29A8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4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D071A7-E2A1-3990-1DC7-53A25DEEB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57A9A-93D4-3339-29C7-42B677861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01BEF-628C-D894-4171-43767855D1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63BEE-2F5F-3342-BA8F-96BEE604AD29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2A8DC-462C-6688-C75C-961899D5AB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2FBCE-80C1-B9C9-BEA2-7C597FE38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2F2B0-53C7-1A48-BA01-24CF29A8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2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19F769-8731-79AE-9E3C-6A9523ABF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71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1B27D9-D5EF-5907-A060-546E6208B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44"/>
            <a:ext cx="12087922" cy="6799456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8EF4B2D-FBCA-A4BE-BB23-78462614F1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380929"/>
              </p:ext>
            </p:extLst>
          </p:nvPr>
        </p:nvGraphicFramePr>
        <p:xfrm>
          <a:off x="3013306" y="1567158"/>
          <a:ext cx="8784684" cy="481134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28128">
                  <a:extLst>
                    <a:ext uri="{9D8B030D-6E8A-4147-A177-3AD203B41FA5}">
                      <a16:colId xmlns:a16="http://schemas.microsoft.com/office/drawing/2014/main" val="4151057572"/>
                    </a:ext>
                  </a:extLst>
                </a:gridCol>
                <a:gridCol w="2207942">
                  <a:extLst>
                    <a:ext uri="{9D8B030D-6E8A-4147-A177-3AD203B41FA5}">
                      <a16:colId xmlns:a16="http://schemas.microsoft.com/office/drawing/2014/main" val="3172526761"/>
                    </a:ext>
                  </a:extLst>
                </a:gridCol>
                <a:gridCol w="2252546">
                  <a:extLst>
                    <a:ext uri="{9D8B030D-6E8A-4147-A177-3AD203B41FA5}">
                      <a16:colId xmlns:a16="http://schemas.microsoft.com/office/drawing/2014/main" val="440108739"/>
                    </a:ext>
                  </a:extLst>
                </a:gridCol>
                <a:gridCol w="1996068">
                  <a:extLst>
                    <a:ext uri="{9D8B030D-6E8A-4147-A177-3AD203B41FA5}">
                      <a16:colId xmlns:a16="http://schemas.microsoft.com/office/drawing/2014/main" val="1020397700"/>
                    </a:ext>
                  </a:extLst>
                </a:gridCol>
              </a:tblGrid>
              <a:tr h="374518">
                <a:tc>
                  <a:txBody>
                    <a:bodyPr/>
                    <a:lstStyle/>
                    <a:p>
                      <a:r>
                        <a:rPr lang="en-US" b="0" dirty="0"/>
                        <a:t>Name…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906269"/>
                  </a:ext>
                </a:extLst>
              </a:tr>
              <a:tr h="772593">
                <a:tc>
                  <a:txBody>
                    <a:bodyPr/>
                    <a:lstStyle/>
                    <a:p>
                      <a:r>
                        <a:rPr lang="en-US" dirty="0"/>
                        <a:t>Number of LO…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18318"/>
                  </a:ext>
                </a:extLst>
              </a:tr>
              <a:tr h="936295">
                <a:tc>
                  <a:txBody>
                    <a:bodyPr/>
                    <a:lstStyle/>
                    <a:p>
                      <a:r>
                        <a:rPr lang="en-US" dirty="0"/>
                        <a:t>Learner groups….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449332"/>
                  </a:ext>
                </a:extLst>
              </a:tr>
              <a:tr h="959131">
                <a:tc>
                  <a:txBody>
                    <a:bodyPr/>
                    <a:lstStyle/>
                    <a:p>
                      <a:r>
                        <a:rPr lang="en-US" dirty="0"/>
                        <a:t>Vol of use…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874553"/>
                  </a:ext>
                </a:extLst>
              </a:tr>
              <a:tr h="947714">
                <a:tc>
                  <a:txBody>
                    <a:bodyPr/>
                    <a:lstStyle/>
                    <a:p>
                      <a:r>
                        <a:rPr lang="en-US" dirty="0"/>
                        <a:t>Alternatives…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586676"/>
                  </a:ext>
                </a:extLst>
              </a:tr>
              <a:tr h="821091">
                <a:tc>
                  <a:txBody>
                    <a:bodyPr/>
                    <a:lstStyle/>
                    <a:p>
                      <a:r>
                        <a:rPr lang="en-US" dirty="0"/>
                        <a:t>Deal breakers…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875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265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686CD0-2EAB-6FFC-11DB-07915393A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9DF1A31C-50C6-EE22-F6A8-C4A852629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204060"/>
              </p:ext>
            </p:extLst>
          </p:nvPr>
        </p:nvGraphicFramePr>
        <p:xfrm>
          <a:off x="2957550" y="1511401"/>
          <a:ext cx="8784684" cy="481134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28128">
                  <a:extLst>
                    <a:ext uri="{9D8B030D-6E8A-4147-A177-3AD203B41FA5}">
                      <a16:colId xmlns:a16="http://schemas.microsoft.com/office/drawing/2014/main" val="4151057572"/>
                    </a:ext>
                  </a:extLst>
                </a:gridCol>
                <a:gridCol w="2207942">
                  <a:extLst>
                    <a:ext uri="{9D8B030D-6E8A-4147-A177-3AD203B41FA5}">
                      <a16:colId xmlns:a16="http://schemas.microsoft.com/office/drawing/2014/main" val="3172526761"/>
                    </a:ext>
                  </a:extLst>
                </a:gridCol>
                <a:gridCol w="2252546">
                  <a:extLst>
                    <a:ext uri="{9D8B030D-6E8A-4147-A177-3AD203B41FA5}">
                      <a16:colId xmlns:a16="http://schemas.microsoft.com/office/drawing/2014/main" val="440108739"/>
                    </a:ext>
                  </a:extLst>
                </a:gridCol>
                <a:gridCol w="1996068">
                  <a:extLst>
                    <a:ext uri="{9D8B030D-6E8A-4147-A177-3AD203B41FA5}">
                      <a16:colId xmlns:a16="http://schemas.microsoft.com/office/drawing/2014/main" val="1020397700"/>
                    </a:ext>
                  </a:extLst>
                </a:gridCol>
              </a:tblGrid>
              <a:tr h="374518">
                <a:tc>
                  <a:txBody>
                    <a:bodyPr/>
                    <a:lstStyle/>
                    <a:p>
                      <a:r>
                        <a:rPr lang="en-US" b="0" dirty="0"/>
                        <a:t>Name…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906269"/>
                  </a:ext>
                </a:extLst>
              </a:tr>
              <a:tr h="772593">
                <a:tc>
                  <a:txBody>
                    <a:bodyPr/>
                    <a:lstStyle/>
                    <a:p>
                      <a:r>
                        <a:rPr lang="en-US" dirty="0"/>
                        <a:t>Time costs…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18318"/>
                  </a:ext>
                </a:extLst>
              </a:tr>
              <a:tr h="936295">
                <a:tc>
                  <a:txBody>
                    <a:bodyPr/>
                    <a:lstStyle/>
                    <a:p>
                      <a:r>
                        <a:rPr lang="en-US" dirty="0"/>
                        <a:t>Space costs….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449332"/>
                  </a:ext>
                </a:extLst>
              </a:tr>
              <a:tr h="959131">
                <a:tc>
                  <a:txBody>
                    <a:bodyPr/>
                    <a:lstStyle/>
                    <a:p>
                      <a:r>
                        <a:rPr lang="en-US" dirty="0"/>
                        <a:t>People costs…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874553"/>
                  </a:ext>
                </a:extLst>
              </a:tr>
              <a:tr h="947714">
                <a:tc>
                  <a:txBody>
                    <a:bodyPr/>
                    <a:lstStyle/>
                    <a:p>
                      <a:r>
                        <a:rPr lang="en-US" dirty="0"/>
                        <a:t>Other equipment needed…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586676"/>
                  </a:ext>
                </a:extLst>
              </a:tr>
              <a:tr h="821091">
                <a:tc>
                  <a:txBody>
                    <a:bodyPr/>
                    <a:lstStyle/>
                    <a:p>
                      <a:r>
                        <a:rPr lang="en-US" dirty="0"/>
                        <a:t>$$ up front and ongoing…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875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253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5B2026-27CA-78A4-E80A-3F9B4FF69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6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562C1D-3785-0EE0-72A1-60FDA7562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06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39</Words>
  <Application>Microsoft Macintosh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Kateri Gabriele</dc:creator>
  <cp:lastModifiedBy>Kateri Gabriele</cp:lastModifiedBy>
  <cp:revision>2</cp:revision>
  <dcterms:created xsi:type="dcterms:W3CDTF">2022-11-16T16:48:35Z</dcterms:created>
  <dcterms:modified xsi:type="dcterms:W3CDTF">2022-11-16T17:14:29Z</dcterms:modified>
</cp:coreProperties>
</file>